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9" autoAdjust="0"/>
    <p:restoredTop sz="94660"/>
  </p:normalViewPr>
  <p:slideViewPr>
    <p:cSldViewPr>
      <p:cViewPr varScale="1">
        <p:scale>
          <a:sx n="55" d="100"/>
          <a:sy n="55" d="100"/>
        </p:scale>
        <p:origin x="-160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bg>
      <p:bgRef idx="1002">
        <a:schemeClr val="bg1"/>
      </p:bgRef>
    </p:bg>
    <p:spTree>
      <p:nvGrpSpPr>
        <p:cNvPr id="1" name=""/>
        <p:cNvGrpSpPr/>
        <p:nvPr/>
      </p:nvGrpSpPr>
      <p:grpSpPr>
        <a:xfrm>
          <a:off x="0" y="0"/>
          <a:ext cx="0" cy="0"/>
          <a:chOff x="0" y="0"/>
          <a:chExt cx="0" cy="0"/>
        </a:xfrm>
      </p:grpSpPr>
      <p:sp>
        <p:nvSpPr>
          <p:cNvPr id="8" name="Obdĺžnik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vná spojnica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Nadpis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sk-SK" smtClean="0"/>
              <a:t>Kliknite sem a upravte štýl predlohy nadpisov.</a:t>
            </a:r>
            <a:endParaRPr kumimoji="0" lang="en-US"/>
          </a:p>
        </p:txBody>
      </p:sp>
      <p:sp>
        <p:nvSpPr>
          <p:cNvPr id="25" name="Podnadpis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k-SK" smtClean="0"/>
              <a:t>Kliknite sem a upravte štýl predlohy podnadpisov.</a:t>
            </a:r>
            <a:endParaRPr kumimoji="0" lang="en-US"/>
          </a:p>
        </p:txBody>
      </p:sp>
      <p:sp>
        <p:nvSpPr>
          <p:cNvPr id="31" name="Zástupný symbol dátumu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6314475-18F4-4E41-84CC-6C41ADA2BA00}" type="datetimeFigureOut">
              <a:rPr lang="sk-SK" smtClean="0"/>
              <a:pPr/>
              <a:t>6.6.2014</a:t>
            </a:fld>
            <a:endParaRPr lang="sk-SK"/>
          </a:p>
        </p:txBody>
      </p:sp>
      <p:sp>
        <p:nvSpPr>
          <p:cNvPr id="18" name="Zástupný symbol päty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sk-SK"/>
          </a:p>
        </p:txBody>
      </p:sp>
      <p:sp>
        <p:nvSpPr>
          <p:cNvPr id="29" name="Zástupný symbol čísla snímky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CBD494F-0D46-47D1-AE77-585B657E0E98}" type="slidenum">
              <a:rPr lang="sk-SK" smtClean="0"/>
              <a:pPr/>
              <a:t>‹#›</a:t>
            </a:fld>
            <a:endParaRPr lang="sk-SK"/>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5" name="Zástupný symbol päty 4"/>
          <p:cNvSpPr>
            <a:spLocks noGrp="1"/>
          </p:cNvSpPr>
          <p:nvPr>
            <p:ph type="ftr" sz="quarter" idx="11"/>
          </p:nvPr>
        </p:nvSpPr>
        <p:spPr/>
        <p:txBody>
          <a:bodyPr/>
          <a:lstStyle>
            <a:extLst/>
          </a:lstStyle>
          <a:p>
            <a:endParaRPr lang="sk-SK"/>
          </a:p>
        </p:txBody>
      </p:sp>
      <p:sp>
        <p:nvSpPr>
          <p:cNvPr id="6" name="Zástupný symbol čísla snímky 5"/>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553200" y="274955"/>
            <a:ext cx="1524000" cy="5851525"/>
          </a:xfrm>
        </p:spPr>
        <p:txBody>
          <a:bodyPr vert="eaVert" anchor="t"/>
          <a:lstStyle>
            <a:extLs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457200" y="274642"/>
            <a:ext cx="6019800" cy="5851525"/>
          </a:xfrm>
        </p:spPr>
        <p:txBody>
          <a:bodyPr vert="eaVert"/>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a:xfrm>
            <a:off x="4242816" y="6557946"/>
            <a:ext cx="2002464" cy="226902"/>
          </a:xfrm>
        </p:spPr>
        <p:txBody>
          <a:bodyPr/>
          <a:lstStyle>
            <a:extLst/>
          </a:lstStyle>
          <a:p>
            <a:fld id="{C6314475-18F4-4E41-84CC-6C41ADA2BA00}" type="datetimeFigureOut">
              <a:rPr lang="sk-SK" smtClean="0"/>
              <a:pPr/>
              <a:t>6.6.2014</a:t>
            </a:fld>
            <a:endParaRPr lang="sk-SK"/>
          </a:p>
        </p:txBody>
      </p:sp>
      <p:sp>
        <p:nvSpPr>
          <p:cNvPr id="5" name="Zástupný symbol päty 4"/>
          <p:cNvSpPr>
            <a:spLocks noGrp="1"/>
          </p:cNvSpPr>
          <p:nvPr>
            <p:ph type="ftr" sz="quarter" idx="11"/>
          </p:nvPr>
        </p:nvSpPr>
        <p:spPr>
          <a:xfrm>
            <a:off x="457200" y="6556248"/>
            <a:ext cx="3657600" cy="228600"/>
          </a:xfrm>
        </p:spPr>
        <p:txBody>
          <a:bodyPr/>
          <a:lstStyle>
            <a:extLst/>
          </a:lstStyle>
          <a:p>
            <a:endParaRPr lang="sk-SK"/>
          </a:p>
        </p:txBody>
      </p:sp>
      <p:sp>
        <p:nvSpPr>
          <p:cNvPr id="6" name="Zástupný symbol čísla snímky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CBD494F-0D46-47D1-AE77-585B657E0E98}"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obsahu 2"/>
          <p:cNvSpPr>
            <a:spLocks noGrp="1"/>
          </p:cNvSpPr>
          <p:nvPr>
            <p:ph idx="1"/>
          </p:nvPr>
        </p:nvSpPr>
        <p:spPr/>
        <p:txBody>
          <a:bodyPr/>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5" name="Zástupný symbol päty 4"/>
          <p:cNvSpPr>
            <a:spLocks noGrp="1"/>
          </p:cNvSpPr>
          <p:nvPr>
            <p:ph type="ftr" sz="quarter" idx="11"/>
          </p:nvPr>
        </p:nvSpPr>
        <p:spPr/>
        <p:txBody>
          <a:bodyPr/>
          <a:lstStyle>
            <a:extLst/>
          </a:lstStyle>
          <a:p>
            <a:endParaRPr lang="sk-SK"/>
          </a:p>
        </p:txBody>
      </p:sp>
      <p:sp>
        <p:nvSpPr>
          <p:cNvPr id="6" name="Zástupný symbol čísla snímky 5"/>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k-SK" smtClean="0"/>
              <a:t>Kliknite sem a upravte štýly predlohy textu.</a:t>
            </a:r>
          </a:p>
        </p:txBody>
      </p:sp>
      <p:sp>
        <p:nvSpPr>
          <p:cNvPr id="4" name="Zástupný symbol dátumu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6314475-18F4-4E41-84CC-6C41ADA2BA00}" type="datetimeFigureOut">
              <a:rPr lang="sk-SK" smtClean="0"/>
              <a:pPr/>
              <a:t>6.6.2014</a:t>
            </a:fld>
            <a:endParaRPr lang="sk-SK"/>
          </a:p>
        </p:txBody>
      </p:sp>
      <p:sp>
        <p:nvSpPr>
          <p:cNvPr id="5" name="Zástupný symbol päty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sk-SK"/>
          </a:p>
        </p:txBody>
      </p:sp>
      <p:sp>
        <p:nvSpPr>
          <p:cNvPr id="6" name="Zástupný symbol čísla snímky 5"/>
          <p:cNvSpPr>
            <a:spLocks noGrp="1"/>
          </p:cNvSpPr>
          <p:nvPr>
            <p:ph type="sldNum" sz="quarter" idx="12"/>
          </p:nvPr>
        </p:nvSpPr>
        <p:spPr>
          <a:xfrm>
            <a:off x="6733952" y="6555112"/>
            <a:ext cx="588336" cy="228600"/>
          </a:xfrm>
        </p:spPr>
        <p:txBody>
          <a:bodyPr/>
          <a:lstStyle>
            <a:extLst/>
          </a:lstStyle>
          <a:p>
            <a:fld id="{2CBD494F-0D46-47D1-AE77-585B657E0E98}" type="slidenum">
              <a:rPr lang="sk-SK" smtClean="0"/>
              <a:pPr/>
              <a:t>‹#›</a:t>
            </a:fld>
            <a:endParaRPr lang="sk-SK"/>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1143000"/>
          </a:xfrm>
        </p:spPr>
        <p:txBody>
          <a:bodyPr/>
          <a:lstStyle>
            <a:extLst/>
          </a:lstStyle>
          <a:p>
            <a:r>
              <a:rPr kumimoji="0" lang="sk-SK" smtClean="0"/>
              <a:t>Kliknite sem a upravte štýl predlohy nadpisov.</a:t>
            </a:r>
            <a:endParaRPr kumimoji="0" lang="en-US"/>
          </a:p>
        </p:txBody>
      </p:sp>
      <p:sp>
        <p:nvSpPr>
          <p:cNvPr id="3" name="Zástupný symbol obsah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obsah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6" name="Zástupný symbol päty 5"/>
          <p:cNvSpPr>
            <a:spLocks noGrp="1"/>
          </p:cNvSpPr>
          <p:nvPr>
            <p:ph type="ftr" sz="quarter" idx="11"/>
          </p:nvPr>
        </p:nvSpPr>
        <p:spPr/>
        <p:txBody>
          <a:bodyPr/>
          <a:lstStyle>
            <a:extLst/>
          </a:lstStyle>
          <a:p>
            <a:endParaRPr lang="sk-SK"/>
          </a:p>
        </p:txBody>
      </p:sp>
      <p:sp>
        <p:nvSpPr>
          <p:cNvPr id="7" name="Zástupný symbol čísla snímky 6"/>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1143000"/>
          </a:xfrm>
        </p:spPr>
        <p:txBody>
          <a:bodyPr anchor="b"/>
          <a:lstStyle>
            <a:lvl1pPr>
              <a:defRPr/>
            </a:lvl1pPr>
            <a:extLst/>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k-SK" smtClean="0"/>
              <a:t>Kliknite sem a upravte štýly predlohy textu.</a:t>
            </a:r>
          </a:p>
        </p:txBody>
      </p:sp>
      <p:sp>
        <p:nvSpPr>
          <p:cNvPr id="4" name="Zástupný symbol textu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k-SK" smtClean="0"/>
              <a:t>Kliknite sem a upravte štýly predlohy textu.</a:t>
            </a:r>
          </a:p>
        </p:txBody>
      </p:sp>
      <p:sp>
        <p:nvSpPr>
          <p:cNvPr id="5" name="Zástupný symbol obsah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6" name="Zástupný symbol obsah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7" name="Zástupný symbol dátumu 6"/>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8" name="Zástupný symbol päty 7"/>
          <p:cNvSpPr>
            <a:spLocks noGrp="1"/>
          </p:cNvSpPr>
          <p:nvPr>
            <p:ph type="ftr" sz="quarter" idx="11"/>
          </p:nvPr>
        </p:nvSpPr>
        <p:spPr/>
        <p:txBody>
          <a:bodyPr/>
          <a:lstStyle>
            <a:extLst/>
          </a:lstStyle>
          <a:p>
            <a:endParaRPr lang="sk-SK"/>
          </a:p>
        </p:txBody>
      </p:sp>
      <p:sp>
        <p:nvSpPr>
          <p:cNvPr id="9" name="Zástupný symbol čísla snímky 8"/>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1143000"/>
          </a:xfrm>
        </p:spPr>
        <p:txBody>
          <a:bodyPr/>
          <a:lstStyle>
            <a:extLst/>
          </a:lstStyle>
          <a:p>
            <a:r>
              <a:rPr kumimoji="0" lang="sk-SK" smtClean="0"/>
              <a:t>Kliknite sem a upravte štýl predlohy nadpisov.</a:t>
            </a:r>
            <a:endParaRPr kumimoji="0" lang="en-US"/>
          </a:p>
        </p:txBody>
      </p:sp>
      <p:sp>
        <p:nvSpPr>
          <p:cNvPr id="3" name="Zástupný symbol dátumu 2"/>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4" name="Zástupný symbol päty 3"/>
          <p:cNvSpPr>
            <a:spLocks noGrp="1"/>
          </p:cNvSpPr>
          <p:nvPr>
            <p:ph type="ftr" sz="quarter" idx="11"/>
          </p:nvPr>
        </p:nvSpPr>
        <p:spPr/>
        <p:txBody>
          <a:bodyPr/>
          <a:lstStyle>
            <a:extLst/>
          </a:lstStyle>
          <a:p>
            <a:endParaRPr lang="sk-SK"/>
          </a:p>
        </p:txBody>
      </p:sp>
      <p:sp>
        <p:nvSpPr>
          <p:cNvPr id="5" name="Zástupný symbol čísla snímky 4"/>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lvl1pPr>
              <a:defRPr>
                <a:solidFill>
                  <a:schemeClr val="tx2"/>
                </a:solidFill>
              </a:defRPr>
            </a:lvl1pPr>
            <a:extLst/>
          </a:lstStyle>
          <a:p>
            <a:fld id="{C6314475-18F4-4E41-84CC-6C41ADA2BA00}" type="datetimeFigureOut">
              <a:rPr lang="sk-SK" smtClean="0"/>
              <a:pPr/>
              <a:t>6.6.2014</a:t>
            </a:fld>
            <a:endParaRPr lang="sk-SK"/>
          </a:p>
        </p:txBody>
      </p:sp>
      <p:sp>
        <p:nvSpPr>
          <p:cNvPr id="3" name="Zástupný symbol päty 2"/>
          <p:cNvSpPr>
            <a:spLocks noGrp="1"/>
          </p:cNvSpPr>
          <p:nvPr>
            <p:ph type="ftr" sz="quarter" idx="11"/>
          </p:nvPr>
        </p:nvSpPr>
        <p:spPr/>
        <p:txBody>
          <a:bodyPr/>
          <a:lstStyle>
            <a:lvl1pPr>
              <a:defRPr>
                <a:solidFill>
                  <a:schemeClr val="tx2"/>
                </a:solidFill>
              </a:defRPr>
            </a:lvl1pPr>
            <a:extLst/>
          </a:lstStyle>
          <a:p>
            <a:endParaRPr lang="sk-SK"/>
          </a:p>
        </p:txBody>
      </p:sp>
      <p:sp>
        <p:nvSpPr>
          <p:cNvPr id="4" name="Zástupný symbol čísla snímky 3"/>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sk-SK" smtClean="0"/>
              <a:t>Kliknite sem a upravte štýl predlohy nadpisov.</a:t>
            </a:r>
            <a:endParaRPr kumimoji="0" lang="en-US"/>
          </a:p>
        </p:txBody>
      </p:sp>
      <p:sp>
        <p:nvSpPr>
          <p:cNvPr id="3" name="Zástupný symbol textu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sk-SK" smtClean="0"/>
              <a:t>Kliknite sem a upravte štýly predlohy textu.</a:t>
            </a:r>
          </a:p>
        </p:txBody>
      </p:sp>
      <p:sp>
        <p:nvSpPr>
          <p:cNvPr id="4" name="Zástupný symbol obsah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6" name="Zástupný symbol päty 5"/>
          <p:cNvSpPr>
            <a:spLocks noGrp="1"/>
          </p:cNvSpPr>
          <p:nvPr>
            <p:ph type="ftr" sz="quarter" idx="11"/>
          </p:nvPr>
        </p:nvSpPr>
        <p:spPr/>
        <p:txBody>
          <a:bodyPr/>
          <a:lstStyle>
            <a:extLst/>
          </a:lstStyle>
          <a:p>
            <a:endParaRPr lang="sk-SK"/>
          </a:p>
        </p:txBody>
      </p:sp>
      <p:sp>
        <p:nvSpPr>
          <p:cNvPr id="7" name="Zástupný symbol čísla snímky 6"/>
          <p:cNvSpPr>
            <a:spLocks noGrp="1"/>
          </p:cNvSpPr>
          <p:nvPr>
            <p:ph type="sldNum" sz="quarter" idx="12"/>
          </p:nvPr>
        </p:nvSpPr>
        <p:spPr/>
        <p:txBody>
          <a:bodyPr/>
          <a:lstStyle>
            <a:extLst/>
          </a:lstStyle>
          <a:p>
            <a:fld id="{2CBD494F-0D46-47D1-AE77-585B657E0E98}"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bg>
      <p:bgRef idx="1002">
        <a:schemeClr val="bg2"/>
      </p:bgRef>
    </p:bg>
    <p:spTree>
      <p:nvGrpSpPr>
        <p:cNvPr id="1" name=""/>
        <p:cNvGrpSpPr/>
        <p:nvPr/>
      </p:nvGrpSpPr>
      <p:grpSpPr>
        <a:xfrm>
          <a:off x="0" y="0"/>
          <a:ext cx="0" cy="0"/>
          <a:chOff x="0" y="0"/>
          <a:chExt cx="0" cy="0"/>
        </a:xfrm>
      </p:grpSpPr>
      <p:sp>
        <p:nvSpPr>
          <p:cNvPr id="8" name="Obdĺžnik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Obdĺžnik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Nadpis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sk-SK" smtClean="0"/>
              <a:t>Kliknite sem a upravte štýl predlohy nadpisov.</a:t>
            </a:r>
            <a:endParaRPr kumimoji="0" lang="en-US" dirty="0"/>
          </a:p>
        </p:txBody>
      </p:sp>
      <p:sp>
        <p:nvSpPr>
          <p:cNvPr id="4" name="Zástupný symbol textu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sk-SK" smtClean="0"/>
              <a:t>Kliknite sem a upravte štýly predlohy textu.</a:t>
            </a:r>
          </a:p>
        </p:txBody>
      </p:sp>
      <p:sp>
        <p:nvSpPr>
          <p:cNvPr id="5" name="Zástupný symbol dátumu 4"/>
          <p:cNvSpPr>
            <a:spLocks noGrp="1"/>
          </p:cNvSpPr>
          <p:nvPr>
            <p:ph type="dt" sz="half" idx="10"/>
          </p:nvPr>
        </p:nvSpPr>
        <p:spPr/>
        <p:txBody>
          <a:bodyPr/>
          <a:lstStyle>
            <a:extLst/>
          </a:lstStyle>
          <a:p>
            <a:fld id="{C6314475-18F4-4E41-84CC-6C41ADA2BA00}" type="datetimeFigureOut">
              <a:rPr lang="sk-SK" smtClean="0"/>
              <a:pPr/>
              <a:t>6.6.2014</a:t>
            </a:fld>
            <a:endParaRPr lang="sk-SK"/>
          </a:p>
        </p:txBody>
      </p:sp>
      <p:sp>
        <p:nvSpPr>
          <p:cNvPr id="6" name="Zástupný symbol päty 5"/>
          <p:cNvSpPr>
            <a:spLocks noGrp="1"/>
          </p:cNvSpPr>
          <p:nvPr>
            <p:ph type="ftr" sz="quarter" idx="11"/>
          </p:nvPr>
        </p:nvSpPr>
        <p:spPr/>
        <p:txBody>
          <a:bodyPr/>
          <a:lstStyle>
            <a:extLst/>
          </a:lstStyle>
          <a:p>
            <a:endParaRPr lang="sk-SK"/>
          </a:p>
        </p:txBody>
      </p:sp>
      <p:sp>
        <p:nvSpPr>
          <p:cNvPr id="7" name="Zástupný symbol čísla snímky 6"/>
          <p:cNvSpPr>
            <a:spLocks noGrp="1"/>
          </p:cNvSpPr>
          <p:nvPr>
            <p:ph type="sldNum" sz="quarter" idx="12"/>
          </p:nvPr>
        </p:nvSpPr>
        <p:spPr/>
        <p:txBody>
          <a:bodyPr/>
          <a:lstStyle>
            <a:extLst/>
          </a:lstStyle>
          <a:p>
            <a:fld id="{2CBD494F-0D46-47D1-AE77-585B657E0E98}" type="slidenum">
              <a:rPr lang="sk-SK" smtClean="0"/>
              <a:pPr/>
              <a:t>‹#›</a:t>
            </a:fld>
            <a:endParaRPr lang="sk-SK"/>
          </a:p>
        </p:txBody>
      </p:sp>
      <p:sp>
        <p:nvSpPr>
          <p:cNvPr id="10" name="Zástupný symbol obrázka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sk-SK" smtClean="0"/>
              <a:t>Ak chcete pridať obrázok, kliknite na ikonu</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Obdĺžnik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Zástupný symbol nadpisu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sk-SK" smtClean="0"/>
              <a:t>Kliknite sem a upravte štýl predlohy nadpisov.</a:t>
            </a:r>
            <a:endParaRPr kumimoji="0" lang="en-US"/>
          </a:p>
        </p:txBody>
      </p:sp>
      <p:sp>
        <p:nvSpPr>
          <p:cNvPr id="31" name="Zástupný symbol textu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27" name="Zástupný symbol dátumu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6314475-18F4-4E41-84CC-6C41ADA2BA00}" type="datetimeFigureOut">
              <a:rPr lang="sk-SK" smtClean="0"/>
              <a:pPr/>
              <a:t>6.6.2014</a:t>
            </a:fld>
            <a:endParaRPr lang="sk-SK"/>
          </a:p>
        </p:txBody>
      </p:sp>
      <p:sp>
        <p:nvSpPr>
          <p:cNvPr id="4" name="Zástupný symbol päty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sk-SK"/>
          </a:p>
        </p:txBody>
      </p:sp>
      <p:sp>
        <p:nvSpPr>
          <p:cNvPr id="16" name="Zástupný symbol čísla snímky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CBD494F-0D46-47D1-AE77-585B657E0E98}"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4657" r:id="rId1"/>
    <p:sldLayoutId id="2147484658" r:id="rId2"/>
    <p:sldLayoutId id="2147484659" r:id="rId3"/>
    <p:sldLayoutId id="2147484660" r:id="rId4"/>
    <p:sldLayoutId id="2147484661" r:id="rId5"/>
    <p:sldLayoutId id="2147484662" r:id="rId6"/>
    <p:sldLayoutId id="2147484663" r:id="rId7"/>
    <p:sldLayoutId id="2147484664" r:id="rId8"/>
    <p:sldLayoutId id="2147484665" r:id="rId9"/>
    <p:sldLayoutId id="2147484666" r:id="rId10"/>
    <p:sldLayoutId id="21474846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audio" Target="file:///C:\Documents%20and%20Settings\pc\My%20Documents\Downloads\Antonio%20Vivaldi%20-%20Storm.mp3" TargetMode="External"/><Relationship Id="rId7" Type="http://schemas.openxmlformats.org/officeDocument/2006/relationships/image" Target="../media/image6.png"/><Relationship Id="rId12" Type="http://schemas.openxmlformats.org/officeDocument/2006/relationships/image" Target="../media/image2.gif"/><Relationship Id="rId2" Type="http://schemas.openxmlformats.org/officeDocument/2006/relationships/audio" Target="file:///C:\Documents%20and%20Settings\pc\My%20Documents\Downloads\Handel%20-%20Sarabande.mp3" TargetMode="External"/><Relationship Id="rId1" Type="http://schemas.openxmlformats.org/officeDocument/2006/relationships/audio" Target="file:///C:\Documents%20and%20Settings\pc\My%20Documents\Downloads\J%20S%20Bach-%20Air%20on%20the%20G%20string.mp3" TargetMode="External"/><Relationship Id="rId6" Type="http://schemas.openxmlformats.org/officeDocument/2006/relationships/slideLayout" Target="../slideLayouts/slideLayout2.xml"/><Relationship Id="rId11" Type="http://schemas.openxmlformats.org/officeDocument/2006/relationships/image" Target="../media/image10.png"/><Relationship Id="rId5" Type="http://schemas.openxmlformats.org/officeDocument/2006/relationships/audio" Target="file:///C:\Documents%20and%20Settings\pc\My%20Documents\Downloads\Frozen%20(Elsa)%20~%20Let%20It%20go%20Vivaldi's%20Winter%20(by.-ThePianoGuys).mp3" TargetMode="External"/><Relationship Id="rId10" Type="http://schemas.openxmlformats.org/officeDocument/2006/relationships/image" Target="../media/image9.png"/><Relationship Id="rId4" Type="http://schemas.openxmlformats.org/officeDocument/2006/relationships/audio" Target="file:///C:\Documents%20and%20Settings\pc\My%20Documents\Downloads\Vivaldi%20-%20Four%20Seasons%20(Winter).mp3" TargetMode="External"/><Relationship Id="rId9"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 TargetMode="External"/><Relationship Id="rId2" Type="http://schemas.openxmlformats.org/officeDocument/2006/relationships/hyperlink" Target="http://www.wikipedia.org/" TargetMode="External"/><Relationship Id="rId1" Type="http://schemas.openxmlformats.org/officeDocument/2006/relationships/slideLayout" Target="../slideLayouts/slideLayout3.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BAROK</a:t>
            </a:r>
            <a:endParaRPr lang="sk-SK" dirty="0"/>
          </a:p>
        </p:txBody>
      </p:sp>
      <p:sp>
        <p:nvSpPr>
          <p:cNvPr id="3" name="Podnadpis 2"/>
          <p:cNvSpPr>
            <a:spLocks noGrp="1"/>
          </p:cNvSpPr>
          <p:nvPr>
            <p:ph type="subTitle" idx="1"/>
          </p:nvPr>
        </p:nvSpPr>
        <p:spPr>
          <a:xfrm>
            <a:off x="1371600" y="3284984"/>
            <a:ext cx="7088832" cy="2353816"/>
          </a:xfrm>
        </p:spPr>
        <p:txBody>
          <a:bodyPr/>
          <a:lstStyle/>
          <a:p>
            <a:r>
              <a:rPr lang="sk-SK" dirty="0" smtClean="0"/>
              <a:t>17.-18. stor.</a:t>
            </a:r>
            <a:endParaRPr lang="sk-SK" dirty="0"/>
          </a:p>
        </p:txBody>
      </p:sp>
      <p:pic>
        <p:nvPicPr>
          <p:cNvPr id="1028" name="Picture 4" descr="http://i36.tinypic.com/235rnm.gif"/>
          <p:cNvPicPr>
            <a:picLocks noChangeAspect="1" noChangeArrowheads="1"/>
          </p:cNvPicPr>
          <p:nvPr/>
        </p:nvPicPr>
        <p:blipFill>
          <a:blip r:embed="rId2" cstate="print"/>
          <a:srcRect/>
          <a:stretch>
            <a:fillRect/>
          </a:stretch>
        </p:blipFill>
        <p:spPr bwMode="auto">
          <a:xfrm>
            <a:off x="0" y="0"/>
            <a:ext cx="2339752"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Antonio Lucio Vivaldi </a:t>
            </a:r>
            <a:endParaRPr lang="sk-SK" dirty="0"/>
          </a:p>
        </p:txBody>
      </p:sp>
      <p:sp>
        <p:nvSpPr>
          <p:cNvPr id="3" name="Zástupný symbol obsahu 2"/>
          <p:cNvSpPr>
            <a:spLocks noGrp="1"/>
          </p:cNvSpPr>
          <p:nvPr>
            <p:ph sz="half" idx="1"/>
          </p:nvPr>
        </p:nvSpPr>
        <p:spPr/>
        <p:txBody>
          <a:bodyPr>
            <a:normAutofit fontScale="77500" lnSpcReduction="20000"/>
          </a:bodyPr>
          <a:lstStyle/>
          <a:p>
            <a:r>
              <a:rPr lang="sk-SK" dirty="0" smtClean="0"/>
              <a:t>(* 4. marec 1678, Benátky, Taliansko – † 28. júl 1741, Viedeň, Rakúsko) bol taliansky huslista, barokový skladateľ, pedagóg a kňaz. Bol nazývaný aj „</a:t>
            </a:r>
            <a:r>
              <a:rPr lang="sk-SK" dirty="0" err="1" smtClean="0"/>
              <a:t>Prete</a:t>
            </a:r>
            <a:r>
              <a:rPr lang="sk-SK" dirty="0" smtClean="0"/>
              <a:t> </a:t>
            </a:r>
            <a:r>
              <a:rPr lang="sk-SK" dirty="0" err="1" smtClean="0"/>
              <a:t>rosso</a:t>
            </a:r>
            <a:r>
              <a:rPr lang="sk-SK" dirty="0" smtClean="0"/>
              <a:t>“ (červený kňaz) vďaka jeho farbe vlasov a </a:t>
            </a:r>
            <a:r>
              <a:rPr lang="sk-SK" dirty="0" err="1" smtClean="0"/>
              <a:t>benátčania</a:t>
            </a:r>
            <a:r>
              <a:rPr lang="sk-SK" dirty="0" smtClean="0"/>
              <a:t> ho poznali len pod týmto menom. Vivaldi vyzdvihol sólový koncert na jednu z hlavných hudobných foriem.</a:t>
            </a:r>
          </a:p>
          <a:p>
            <a:endParaRPr lang="sk-SK" dirty="0" smtClean="0"/>
          </a:p>
          <a:p>
            <a:endParaRPr lang="sk-SK" dirty="0"/>
          </a:p>
        </p:txBody>
      </p:sp>
      <p:pic>
        <p:nvPicPr>
          <p:cNvPr id="5" name="Zástupný symbol obsahu 4" descr="225px-Vivaldi.jpg"/>
          <p:cNvPicPr>
            <a:picLocks noGrp="1" noChangeAspect="1"/>
          </p:cNvPicPr>
          <p:nvPr>
            <p:ph sz="half" idx="2"/>
          </p:nvPr>
        </p:nvPicPr>
        <p:blipFill>
          <a:blip r:embed="rId2" cstate="print"/>
          <a:stretch>
            <a:fillRect/>
          </a:stretch>
        </p:blipFill>
        <p:spPr>
          <a:xfrm>
            <a:off x="4139952" y="1628800"/>
            <a:ext cx="3372865" cy="4032447"/>
          </a:xfrm>
        </p:spPr>
      </p:pic>
      <p:pic>
        <p:nvPicPr>
          <p:cNvPr id="6" name="Picture 4" descr="http://i36.tinypic.com/235rnm.gif"/>
          <p:cNvPicPr>
            <a:picLocks noChangeAspect="1" noChangeArrowheads="1"/>
          </p:cNvPicPr>
          <p:nvPr/>
        </p:nvPicPr>
        <p:blipFill>
          <a:blip r:embed="rId3"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1196752"/>
            <a:ext cx="7239000" cy="4752528"/>
          </a:xfrm>
        </p:spPr>
        <p:txBody>
          <a:bodyPr>
            <a:normAutofit fontScale="92500"/>
          </a:bodyPr>
          <a:lstStyle/>
          <a:p>
            <a:r>
              <a:rPr lang="sk-SK" dirty="0" smtClean="0"/>
              <a:t>Vivaldi pracoval veľmi rýchlo. Na skomponovanie jedného koncertu mu stačil len jeden deň a na napísanie jednej opery mu stačil len jeden týždeň. Za skomponovanie jedného koncertu si započítal honorár jednu guineu, čo v prepočte bolo okolo 5000 korún. V tých časoch to bola obrovská suma. Vivaldiho tvorba inšpirovala aj Johanna Sebastiana Bacha, ktorý okrem iného transkripoval viaceré Vivaldiho koncerty pre organ a čembalo.</a:t>
            </a:r>
          </a:p>
          <a:p>
            <a:pPr>
              <a:buNone/>
            </a:pPr>
            <a:r>
              <a:rPr lang="sk-SK" dirty="0" smtClean="0"/>
              <a:t>   Vivaldi skomponoval okolo 712 diel, z toho okolo 500 koncertov. </a:t>
            </a:r>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Moje obľúbené diela od nich</a:t>
            </a:r>
            <a:endParaRPr lang="sk-SK" dirty="0"/>
          </a:p>
        </p:txBody>
      </p:sp>
      <p:sp>
        <p:nvSpPr>
          <p:cNvPr id="3" name="Zástupný symbol obsahu 2"/>
          <p:cNvSpPr>
            <a:spLocks noGrp="1"/>
          </p:cNvSpPr>
          <p:nvPr>
            <p:ph idx="1"/>
          </p:nvPr>
        </p:nvSpPr>
        <p:spPr/>
        <p:txBody>
          <a:bodyPr/>
          <a:lstStyle/>
          <a:p>
            <a:pPr>
              <a:buNone/>
            </a:pPr>
            <a:r>
              <a:rPr lang="sk-SK" dirty="0" smtClean="0"/>
              <a:t> Johann Sebastian Bach- Air </a:t>
            </a:r>
          </a:p>
          <a:p>
            <a:pPr>
              <a:buNone/>
            </a:pPr>
            <a:r>
              <a:rPr lang="sk-SK" dirty="0" smtClean="0"/>
              <a:t> Georg Friedrich Händle- Sarabande </a:t>
            </a:r>
          </a:p>
          <a:p>
            <a:pPr>
              <a:buNone/>
            </a:pPr>
            <a:r>
              <a:rPr lang="sk-SK" dirty="0" smtClean="0"/>
              <a:t> Antonio Lucio Vivaldi- Storm</a:t>
            </a:r>
          </a:p>
          <a:p>
            <a:pPr>
              <a:buNone/>
            </a:pPr>
            <a:r>
              <a:rPr lang="sk-SK" dirty="0" smtClean="0"/>
              <a:t> a Zima zo Štyroch ročných období, </a:t>
            </a:r>
          </a:p>
          <a:p>
            <a:pPr>
              <a:buNone/>
            </a:pPr>
            <a:r>
              <a:rPr lang="sk-SK" dirty="0" smtClean="0"/>
              <a:t> vďaka upravenej pesničke Let It </a:t>
            </a:r>
            <a:r>
              <a:rPr lang="sk-SK" dirty="0" smtClean="0"/>
              <a:t>Go</a:t>
            </a:r>
          </a:p>
          <a:p>
            <a:pPr>
              <a:buNone/>
            </a:pPr>
            <a:r>
              <a:rPr lang="sk-SK" dirty="0" smtClean="0"/>
              <a:t> </a:t>
            </a:r>
            <a:r>
              <a:rPr lang="sk-SK" dirty="0" smtClean="0"/>
              <a:t>od americkej skupiny The Piano Guys.</a:t>
            </a:r>
            <a:r>
              <a:rPr lang="sk-SK" dirty="0" smtClean="0"/>
              <a:t> </a:t>
            </a:r>
            <a:endParaRPr lang="sk-SK" dirty="0" smtClean="0"/>
          </a:p>
        </p:txBody>
      </p:sp>
      <p:pic>
        <p:nvPicPr>
          <p:cNvPr id="4" name="J S Bach- Air on the G string.mp3">
            <a:hlinkClick r:id="" action="ppaction://media"/>
          </p:cNvPr>
          <p:cNvPicPr>
            <a:picLocks noRot="1" noChangeAspect="1"/>
          </p:cNvPicPr>
          <p:nvPr>
            <a:audioFile r:link="rId1"/>
          </p:nvPr>
        </p:nvPicPr>
        <p:blipFill>
          <a:blip r:embed="rId7" cstate="print"/>
          <a:stretch>
            <a:fillRect/>
          </a:stretch>
        </p:blipFill>
        <p:spPr>
          <a:xfrm>
            <a:off x="4788024" y="1700808"/>
            <a:ext cx="304800" cy="304800"/>
          </a:xfrm>
          <a:prstGeom prst="rect">
            <a:avLst/>
          </a:prstGeom>
        </p:spPr>
      </p:pic>
      <p:pic>
        <p:nvPicPr>
          <p:cNvPr id="5" name="Handel - Sarabande.mp3">
            <a:hlinkClick r:id="" action="ppaction://media"/>
          </p:cNvPr>
          <p:cNvPicPr>
            <a:picLocks noRot="1" noChangeAspect="1"/>
          </p:cNvPicPr>
          <p:nvPr>
            <a:audioFile r:link="rId2"/>
          </p:nvPr>
        </p:nvPicPr>
        <p:blipFill>
          <a:blip r:embed="rId8" cstate="print"/>
          <a:stretch>
            <a:fillRect/>
          </a:stretch>
        </p:blipFill>
        <p:spPr>
          <a:xfrm>
            <a:off x="6012160" y="2204864"/>
            <a:ext cx="304800" cy="304800"/>
          </a:xfrm>
          <a:prstGeom prst="rect">
            <a:avLst/>
          </a:prstGeom>
        </p:spPr>
      </p:pic>
      <p:pic>
        <p:nvPicPr>
          <p:cNvPr id="6" name="Antonio Vivaldi - Storm.mp3">
            <a:hlinkClick r:id="" action="ppaction://media"/>
          </p:cNvPr>
          <p:cNvPicPr>
            <a:picLocks noRot="1" noChangeAspect="1"/>
          </p:cNvPicPr>
          <p:nvPr>
            <a:audioFile r:link="rId3"/>
          </p:nvPr>
        </p:nvPicPr>
        <p:blipFill>
          <a:blip r:embed="rId9" cstate="print"/>
          <a:stretch>
            <a:fillRect/>
          </a:stretch>
        </p:blipFill>
        <p:spPr>
          <a:xfrm>
            <a:off x="5076056" y="2636912"/>
            <a:ext cx="304800" cy="304800"/>
          </a:xfrm>
          <a:prstGeom prst="rect">
            <a:avLst/>
          </a:prstGeom>
        </p:spPr>
      </p:pic>
      <p:pic>
        <p:nvPicPr>
          <p:cNvPr id="7" name="Vivaldi - Four Seasons (Winter).mp3">
            <a:hlinkClick r:id="" action="ppaction://media"/>
          </p:cNvPr>
          <p:cNvPicPr>
            <a:picLocks noRot="1" noChangeAspect="1"/>
          </p:cNvPicPr>
          <p:nvPr>
            <a:audioFile r:link="rId4"/>
          </p:nvPr>
        </p:nvPicPr>
        <p:blipFill>
          <a:blip r:embed="rId10" cstate="print"/>
          <a:stretch>
            <a:fillRect/>
          </a:stretch>
        </p:blipFill>
        <p:spPr>
          <a:xfrm>
            <a:off x="5940152" y="3140968"/>
            <a:ext cx="304800" cy="304800"/>
          </a:xfrm>
          <a:prstGeom prst="rect">
            <a:avLst/>
          </a:prstGeom>
        </p:spPr>
      </p:pic>
      <p:pic>
        <p:nvPicPr>
          <p:cNvPr id="8" name="Frozen (Elsa) ~ Let It go Vivaldi's Winter (by.-ThePianoGuys).mp3">
            <a:hlinkClick r:id="" action="ppaction://media"/>
          </p:cNvPr>
          <p:cNvPicPr>
            <a:picLocks noRot="1" noChangeAspect="1"/>
          </p:cNvPicPr>
          <p:nvPr>
            <a:audioFile r:link="rId5"/>
          </p:nvPr>
        </p:nvPicPr>
        <p:blipFill>
          <a:blip r:embed="rId11" cstate="print"/>
          <a:stretch>
            <a:fillRect/>
          </a:stretch>
        </p:blipFill>
        <p:spPr>
          <a:xfrm>
            <a:off x="6228184" y="3645024"/>
            <a:ext cx="304800" cy="304800"/>
          </a:xfrm>
          <a:prstGeom prst="rect">
            <a:avLst/>
          </a:prstGeom>
        </p:spPr>
      </p:pic>
      <p:pic>
        <p:nvPicPr>
          <p:cNvPr id="9" name="Picture 4" descr="http://i36.tinypic.com/235rnm.gif"/>
          <p:cNvPicPr>
            <a:picLocks noChangeAspect="1" noChangeArrowheads="1"/>
          </p:cNvPicPr>
          <p:nvPr/>
        </p:nvPicPr>
        <p:blipFill>
          <a:blip r:embed="rId1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67217"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561233"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14" restart="whenNotActive" fill="hold" evtFilter="cancelBubble" nodeType="interactiveSeq">
                <p:stCondLst>
                  <p:cond evt="onClick" delay="0">
                    <p:tgtEl>
                      <p:spTgt spid="6"/>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177322" fill="hold"/>
                                        <p:tgtEl>
                                          <p:spTgt spid="6"/>
                                        </p:tgtEl>
                                      </p:cBhvr>
                                    </p:cmd>
                                  </p:childTnLst>
                                </p:cTn>
                              </p:par>
                            </p:childTnLst>
                          </p:cTn>
                        </p:par>
                      </p:childTnLst>
                    </p:cTn>
                  </p:par>
                </p:childTnLst>
              </p:cTn>
              <p:nextCondLst>
                <p:cond evt="onClick" delay="0">
                  <p:tgtEl>
                    <p:spTgt spid="6"/>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20" restart="whenNotActive" fill="hold" evtFilter="cancelBubble" nodeType="interactiveSeq">
                <p:stCondLst>
                  <p:cond evt="onClick" delay="0">
                    <p:tgtEl>
                      <p:spTgt spid="7"/>
                    </p:tgtEl>
                  </p:cond>
                </p:stCondLst>
                <p:endSync evt="end" delay="0">
                  <p:rtn val="all"/>
                </p:endSync>
                <p:childTnLst>
                  <p:par>
                    <p:cTn id="21" fill="hold">
                      <p:stCondLst>
                        <p:cond delay="0"/>
                      </p:stCondLst>
                      <p:childTnLst>
                        <p:par>
                          <p:cTn id="22" fill="hold">
                            <p:stCondLst>
                              <p:cond delay="0"/>
                            </p:stCondLst>
                            <p:childTnLst>
                              <p:par>
                                <p:cTn id="23" presetID="1" presetClass="mediacall" presetSubtype="0" fill="hold" nodeType="clickEffect">
                                  <p:stCondLst>
                                    <p:cond delay="0"/>
                                  </p:stCondLst>
                                  <p:childTnLst>
                                    <p:cmd type="call" cmd="playFrom(0.0)">
                                      <p:cBhvr>
                                        <p:cTn id="24" dur="493691" fill="hold"/>
                                        <p:tgtEl>
                                          <p:spTgt spid="7"/>
                                        </p:tgtEl>
                                      </p:cBhvr>
                                    </p:cmd>
                                  </p:childTnLst>
                                </p:cTn>
                              </p:par>
                            </p:childTnLst>
                          </p:cTn>
                        </p:par>
                      </p:childTnLst>
                    </p:cTn>
                  </p:par>
                </p:childTnLst>
              </p:cTn>
              <p:nextCondLst>
                <p:cond evt="onClick" delay="0">
                  <p:tgtEl>
                    <p:spTgt spid="7"/>
                  </p:tgtEl>
                </p:cond>
              </p:nextCondLst>
            </p:seq>
            <p:audio>
              <p:cMediaNode>
                <p:cTn id="25"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seq concurrent="1" nextAc="seek">
              <p:cTn id="26" restart="whenNotActive" fill="hold" evtFilter="cancelBubble" nodeType="interactiveSeq">
                <p:stCondLst>
                  <p:cond evt="onClick" delay="0">
                    <p:tgtEl>
                      <p:spTgt spid="8"/>
                    </p:tgtEl>
                  </p:cond>
                </p:stCondLst>
                <p:endSync evt="end" delay="0">
                  <p:rtn val="all"/>
                </p:endSync>
                <p:childTnLst>
                  <p:par>
                    <p:cTn id="27" fill="hold">
                      <p:stCondLst>
                        <p:cond delay="0"/>
                      </p:stCondLst>
                      <p:childTnLst>
                        <p:par>
                          <p:cTn id="28" fill="hold">
                            <p:stCondLst>
                              <p:cond delay="0"/>
                            </p:stCondLst>
                            <p:childTnLst>
                              <p:par>
                                <p:cTn id="29" presetID="1" presetClass="mediacall" presetSubtype="0" fill="hold" nodeType="clickEffect">
                                  <p:stCondLst>
                                    <p:cond delay="0"/>
                                  </p:stCondLst>
                                  <p:childTnLst>
                                    <p:cmd type="call" cmd="playFrom(0.0)">
                                      <p:cBhvr>
                                        <p:cTn id="30" dur="242131" fill="hold"/>
                                        <p:tgtEl>
                                          <p:spTgt spid="8"/>
                                        </p:tgtEl>
                                      </p:cBhvr>
                                    </p:cmd>
                                  </p:childTnLst>
                                </p:cTn>
                              </p:par>
                            </p:childTnLst>
                          </p:cTn>
                        </p:par>
                      </p:childTnLst>
                    </p:cTn>
                  </p:par>
                </p:childTnLst>
              </p:cTn>
              <p:nextCondLst>
                <p:cond evt="onClick" delay="0">
                  <p:tgtEl>
                    <p:spTgt spid="8"/>
                  </p:tgtEl>
                </p:cond>
              </p:nextCondLst>
            </p:seq>
            <p:audio>
              <p:cMediaNode>
                <p:cTn id="31"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852937"/>
            <a:ext cx="6255488" cy="720079"/>
          </a:xfrm>
        </p:spPr>
        <p:txBody>
          <a:bodyPr/>
          <a:lstStyle/>
          <a:p>
            <a:pPr algn="ctr"/>
            <a:r>
              <a:rPr lang="sk-SK" dirty="0" smtClean="0"/>
              <a:t>KONIec</a:t>
            </a:r>
            <a:endParaRPr lang="sk-SK" dirty="0"/>
          </a:p>
        </p:txBody>
      </p:sp>
      <p:sp>
        <p:nvSpPr>
          <p:cNvPr id="3" name="Zástupný symbol textu 2"/>
          <p:cNvSpPr>
            <a:spLocks noGrp="1"/>
          </p:cNvSpPr>
          <p:nvPr>
            <p:ph type="body" idx="1"/>
          </p:nvPr>
        </p:nvSpPr>
        <p:spPr>
          <a:xfrm>
            <a:off x="1043608" y="4293096"/>
            <a:ext cx="6255488" cy="1296144"/>
          </a:xfrm>
        </p:spPr>
        <p:txBody>
          <a:bodyPr>
            <a:normAutofit/>
          </a:bodyPr>
          <a:lstStyle/>
          <a:p>
            <a:pPr algn="ctr"/>
            <a:r>
              <a:rPr lang="sk-SK" dirty="0" smtClean="0"/>
              <a:t>Autor: Martina Števuliaková 7.roč</a:t>
            </a:r>
            <a:r>
              <a:rPr lang="sk-SK" dirty="0" smtClean="0"/>
              <a:t>.</a:t>
            </a:r>
          </a:p>
          <a:p>
            <a:pPr algn="ctr"/>
            <a:r>
              <a:rPr lang="sk-SK" dirty="0" smtClean="0"/>
              <a:t>Zdroje: </a:t>
            </a:r>
            <a:r>
              <a:rPr lang="sk-SK" dirty="0" smtClean="0">
                <a:hlinkClick r:id="rId2"/>
              </a:rPr>
              <a:t>http://www.wikipedia.org</a:t>
            </a:r>
            <a:r>
              <a:rPr lang="sk-SK" dirty="0" smtClean="0">
                <a:hlinkClick r:id="rId2"/>
              </a:rPr>
              <a:t>/</a:t>
            </a:r>
            <a:r>
              <a:rPr lang="sk-SK" dirty="0" smtClean="0"/>
              <a:t> </a:t>
            </a:r>
          </a:p>
          <a:p>
            <a:pPr algn="ctr"/>
            <a:r>
              <a:rPr lang="sk-SK" dirty="0" smtClean="0">
                <a:solidFill>
                  <a:srgbClr val="0070C0"/>
                </a:solidFill>
                <a:hlinkClick r:id="rId3"/>
              </a:rPr>
              <a:t>https</a:t>
            </a:r>
            <a:r>
              <a:rPr lang="sk-SK" dirty="0" smtClean="0">
                <a:solidFill>
                  <a:srgbClr val="0070C0"/>
                </a:solidFill>
                <a:hlinkClick r:id="rId3"/>
              </a:rPr>
              <a:t>://www.youtube.com</a:t>
            </a:r>
            <a:r>
              <a:rPr lang="sk-SK" dirty="0" smtClean="0">
                <a:solidFill>
                  <a:srgbClr val="0070C0"/>
                </a:solidFill>
                <a:hlinkClick r:id="rId3"/>
              </a:rPr>
              <a:t>/</a:t>
            </a:r>
            <a:r>
              <a:rPr lang="sk-SK" dirty="0" smtClean="0">
                <a:solidFill>
                  <a:srgbClr val="0070C0"/>
                </a:solidFill>
              </a:rPr>
              <a:t> </a:t>
            </a:r>
          </a:p>
          <a:p>
            <a:pPr algn="ctr"/>
            <a:endParaRPr lang="sk-SK" dirty="0" smtClean="0"/>
          </a:p>
        </p:txBody>
      </p:sp>
      <p:pic>
        <p:nvPicPr>
          <p:cNvPr id="4" name="Picture 4" descr="http://i36.tinypic.com/235rnm.gif"/>
          <p:cNvPicPr>
            <a:picLocks noChangeAspect="1" noChangeArrowheads="1"/>
          </p:cNvPicPr>
          <p:nvPr/>
        </p:nvPicPr>
        <p:blipFill>
          <a:blip r:embed="rId4"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smtClean="0"/>
              <a:t>Baroková hudba</a:t>
            </a:r>
            <a:endParaRPr lang="sk-SK" dirty="0"/>
          </a:p>
        </p:txBody>
      </p:sp>
      <p:sp>
        <p:nvSpPr>
          <p:cNvPr id="3" name="Zástupný symbol obsahu 2"/>
          <p:cNvSpPr>
            <a:spLocks noGrp="1"/>
          </p:cNvSpPr>
          <p:nvPr>
            <p:ph idx="1"/>
          </p:nvPr>
        </p:nvSpPr>
        <p:spPr/>
        <p:txBody>
          <a:bodyPr>
            <a:normAutofit fontScale="92500" lnSpcReduction="10000"/>
          </a:bodyPr>
          <a:lstStyle/>
          <a:p>
            <a:r>
              <a:rPr lang="en-US" dirty="0" smtClean="0"/>
              <a:t>vyvíjala </a:t>
            </a:r>
            <a:r>
              <a:rPr lang="sk-SK" dirty="0" smtClean="0"/>
              <a:t>sa </a:t>
            </a:r>
            <a:r>
              <a:rPr lang="en-US" dirty="0" smtClean="0"/>
              <a:t>približne medzi rokmi 1600 až 1750. Spo</a:t>
            </a:r>
            <a:r>
              <a:rPr lang="sk-SK" dirty="0" smtClean="0"/>
              <a:t>čiatku bola považovaná za veľmi harmonicky zmätenú, po melodickej stránke zbytočne komplikovanú, a až 19. storočie jej prinieslo pozitívne hodnotenie. Jej vývoj sa začal v Holandsku. Najvýznamnejšou hudobnou veľmocou v tomto období bolo Taliansko, odkiaľ sa nová hudba postupne rozšírila do ostatných európskych krajín. Jednou z nemnohých krajín, ktoré talianska hudobná tvorba ovplyvnila len veľmi málo, bolo Francúzsko. Tu sa podriaďovali nové trendy v hudbe potrebám a vkusu kráľovského dvora, a tak sa hudobní skladatelia snažili viesť vývoj hudby svojou vlastnou cestou.</a:t>
            </a:r>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1628800"/>
            <a:ext cx="7239000" cy="4826936"/>
          </a:xfrm>
        </p:spPr>
        <p:txBody>
          <a:bodyPr/>
          <a:lstStyle/>
          <a:p>
            <a:r>
              <a:rPr lang="sk-SK" dirty="0" smtClean="0"/>
              <a:t>Barok je však tiež obdobím, v ktorom vznikli nové druhy hudby, napr. opera, oratórium alebo kantáta. Vznikali tiež nové hudobné nástroje, ako napríklad čembalo (virginal, harpsichord, clavecin) a podobne. Napriek veľkému tlaku reformácie nie je cirkevná hudba vždy v popredí záujmu hudobných skladateľov. Medzi najvýznamnejších barokových skladateľov patria okrem iných Johann Sebastian Bach, Georg Friedrich Händel a Antonio Vivaldi.</a:t>
            </a:r>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32656"/>
            <a:ext cx="7239000" cy="1080120"/>
          </a:xfrm>
        </p:spPr>
        <p:txBody>
          <a:bodyPr>
            <a:normAutofit fontScale="90000"/>
          </a:bodyPr>
          <a:lstStyle/>
          <a:p>
            <a:r>
              <a:rPr lang="sk-SK" dirty="0" smtClean="0"/>
              <a:t>Vplyvy na vývoj hudby</a:t>
            </a:r>
            <a:br>
              <a:rPr lang="sk-SK" dirty="0" smtClean="0"/>
            </a:br>
            <a:endParaRPr lang="sk-SK" dirty="0"/>
          </a:p>
        </p:txBody>
      </p:sp>
      <p:sp>
        <p:nvSpPr>
          <p:cNvPr id="3" name="Zástupný symbol obsahu 2"/>
          <p:cNvSpPr>
            <a:spLocks noGrp="1"/>
          </p:cNvSpPr>
          <p:nvPr>
            <p:ph idx="1"/>
          </p:nvPr>
        </p:nvSpPr>
        <p:spPr>
          <a:xfrm>
            <a:off x="457200" y="1268760"/>
            <a:ext cx="7239000" cy="5186976"/>
          </a:xfrm>
        </p:spPr>
        <p:txBody>
          <a:bodyPr>
            <a:normAutofit fontScale="77500" lnSpcReduction="20000"/>
          </a:bodyPr>
          <a:lstStyle/>
          <a:p>
            <a:r>
              <a:rPr lang="sk-SK" dirty="0" smtClean="0"/>
              <a:t>Pre barokovú hudbu malo veľký význam aj výtvarné umenie, najmä sochárstvo, pretože tak ako v soche, aj v hudbe sa znázorňovali hlboké pocity, pátos, monumentálne až tragické nálady, ktoré mohli vyústiť afektom (Extáza Svätej Terézie). Rovnako ako v ostatných druhoch umenia, aj hudbu veľmi ovplyvnil meniaci sa svetonázor, neustály súboj medzi katolíckou a protestantskou cirkvou, nekonečné vojny a posilňovanie absolutizmu. Popri náboženskom mysticizme a viere sa do popredia dostával človek, viera vo vlastné schopnosti a svoj rozum. Napriek všetkým prekážkam nebolo možné zabrániť vývoju vo všetkých odvetviach umenia, a tak i hudba prechádzala väčšími či menšími zmenami, ktoré vytvorili jej charakteristické črty. Významnými filozofmi tohto obdobia boli Baruch Spinoza alebo Ignác z Loyoly. Vďaka inkvizičným praktikám boli mnohí učenci za svoje pokrokové názory, ktoré sa nezhodovali s učením cirkví, prenasledovaní, vylučovaní z cirkvi a dokonca upálení ako kacíri (Giordano Bruno, Mikuláš Kopernik).</a:t>
            </a:r>
          </a:p>
          <a:p>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732696"/>
          </a:xfrm>
        </p:spPr>
        <p:txBody>
          <a:bodyPr/>
          <a:lstStyle/>
          <a:p>
            <a:r>
              <a:rPr lang="sk-SK" dirty="0" smtClean="0"/>
              <a:t>Johann Sebastian Bach</a:t>
            </a:r>
            <a:endParaRPr lang="sk-SK" dirty="0"/>
          </a:p>
        </p:txBody>
      </p:sp>
      <p:sp>
        <p:nvSpPr>
          <p:cNvPr id="3" name="Zástupný symbol obsahu 2"/>
          <p:cNvSpPr>
            <a:spLocks noGrp="1"/>
          </p:cNvSpPr>
          <p:nvPr>
            <p:ph sz="half" idx="1"/>
          </p:nvPr>
        </p:nvSpPr>
        <p:spPr/>
        <p:txBody>
          <a:bodyPr>
            <a:normAutofit fontScale="70000" lnSpcReduction="20000"/>
          </a:bodyPr>
          <a:lstStyle/>
          <a:p>
            <a:r>
              <a:rPr lang="sk-SK" dirty="0" smtClean="0"/>
              <a:t>(* 21. marec 1685, Eisenach – † 28. júl 1750, Lipsko) bol nemecký skladateľ barokovej hudby a svojho času slávny organista a čembalista. Dnes je uznávaný ako najväčší majster zvuku, ktorý na stáročia ovplyvnil celý ďalší vývoj hudby, a ktorého diela sú rozšírené po celom svete tak v pôvodnej forme, ako aj v nespočetných variáciách.</a:t>
            </a:r>
          </a:p>
          <a:p>
            <a:endParaRPr lang="sk-SK" dirty="0"/>
          </a:p>
        </p:txBody>
      </p:sp>
      <p:pic>
        <p:nvPicPr>
          <p:cNvPr id="5" name="Zástupný symbol obsahu 4" descr="Bach.jpg"/>
          <p:cNvPicPr>
            <a:picLocks noGrp="1" noChangeAspect="1"/>
          </p:cNvPicPr>
          <p:nvPr>
            <p:ph sz="half" idx="2"/>
          </p:nvPr>
        </p:nvPicPr>
        <p:blipFill>
          <a:blip r:embed="rId2" cstate="print"/>
          <a:stretch>
            <a:fillRect/>
          </a:stretch>
        </p:blipFill>
        <p:spPr>
          <a:xfrm>
            <a:off x="4499992" y="1556792"/>
            <a:ext cx="3038325" cy="3672407"/>
          </a:xfrm>
        </p:spPr>
      </p:pic>
      <p:pic>
        <p:nvPicPr>
          <p:cNvPr id="6" name="Picture 4" descr="http://i36.tinypic.com/235rnm.gif"/>
          <p:cNvPicPr>
            <a:picLocks noChangeAspect="1" noChangeArrowheads="1"/>
          </p:cNvPicPr>
          <p:nvPr/>
        </p:nvPicPr>
        <p:blipFill>
          <a:blip r:embed="rId3"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908720"/>
            <a:ext cx="7239000" cy="5547016"/>
          </a:xfrm>
        </p:spPr>
        <p:txBody>
          <a:bodyPr>
            <a:normAutofit fontScale="92500"/>
          </a:bodyPr>
          <a:lstStyle/>
          <a:p>
            <a:r>
              <a:rPr lang="sk-SK" dirty="0" smtClean="0"/>
              <a:t>Bach sa považuje za jedného z najvýznamnejších a najvplyvnejších skladateľov všetkých čias. Na jeho dielo sa možno pozerať ako na neprekonateľné finále hudobného baroka, ktoré však pôsobí aj do dnešných dní. Za jeho života nenašlo jeho skladateľské dielo veľké uznanie, najmä ak ho porovnáme s jeho súčasníkmi Georgom Friedrichom Händelom alebo Georgom Philippom Telemannom. Bacha bolo potrebné prakticky znova objaviť. Každopádne bol Bach za svojho života v Európe známy ako virtuózny hráč na organ a čelo, a bol uznávaný aj ako majster improvizácie (pozri aj Hudobný dar). Napokon mal vynikajúce meno aj ako znalec organov.</a:t>
            </a:r>
          </a:p>
          <a:p>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1052736"/>
            <a:ext cx="7239000" cy="5403000"/>
          </a:xfrm>
        </p:spPr>
        <p:txBody>
          <a:bodyPr>
            <a:normAutofit fontScale="92500" lnSpcReduction="20000"/>
          </a:bodyPr>
          <a:lstStyle/>
          <a:p>
            <a:r>
              <a:rPr lang="sk-SK" dirty="0" smtClean="0"/>
              <a:t>Prakticky vo všetkých druhoch hudby postavil úplne novú latku. Suverénne ovládal hudobnú techniku, (kontrapunkt; polyfónia; harmónia) a jeho dielo je geniálne aj na základe toho, ako hlboko ho duchovne penetroval. Jedinou výnimkou, kde Bach nevytvoril žiadne diela, je opera. Niektoré jeho svetské kantáty označoval ako Dramma per musica, tie by však bolo možné považovať len za malé operety.</a:t>
            </a:r>
          </a:p>
          <a:p>
            <a:r>
              <a:rPr lang="sk-SK" dirty="0" smtClean="0"/>
              <a:t>Bach sa nevenoval len hre a komponovaniu. Veľký vplyv mal aj na hudobnú teóriu. Dobre poznal nedostatky jemu dostupných hudobných nástrojov, a aktívne požadoval či podporoval ich ďalší vývoj. Mal veľký vplyv najmä na vývoj klávesových nástrojov. Na srdci mu ležala najmä otázka vývoja čembala k pianoforte.</a:t>
            </a:r>
          </a:p>
          <a:p>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Georg Friedrich Händel</a:t>
            </a:r>
            <a:endParaRPr lang="sk-SK" dirty="0"/>
          </a:p>
        </p:txBody>
      </p:sp>
      <p:sp>
        <p:nvSpPr>
          <p:cNvPr id="5" name="Zástupný symbol obsahu 4"/>
          <p:cNvSpPr>
            <a:spLocks noGrp="1"/>
          </p:cNvSpPr>
          <p:nvPr>
            <p:ph sz="quarter" idx="2"/>
          </p:nvPr>
        </p:nvSpPr>
        <p:spPr/>
        <p:txBody>
          <a:bodyPr>
            <a:normAutofit fontScale="85000" lnSpcReduction="20000"/>
          </a:bodyPr>
          <a:lstStyle/>
          <a:p>
            <a:r>
              <a:rPr lang="sk-SK" dirty="0" smtClean="0"/>
              <a:t>(* 23. február 1685, Halle – † 14. apríl 1759, Londýn) bol anglicko-nemecký hudobný skladateľ. Bol jednou z najvýznamnejších postáv v dejinách európskej hudby. Žil a tvoril na prelome dvoch epoch - baroka a klasicizmu. Hoci bol pôvodom Nemec, prevažnú časť svojho života prežil v Anglicku, kde zložil všetky svoje významné diela. </a:t>
            </a:r>
            <a:endParaRPr lang="sk-SK" dirty="0"/>
          </a:p>
        </p:txBody>
      </p:sp>
      <p:pic>
        <p:nvPicPr>
          <p:cNvPr id="7" name="Zástupný symbol obsahu 6" descr="230px-Haendel.jpg"/>
          <p:cNvPicPr>
            <a:picLocks noGrp="1" noChangeAspect="1"/>
          </p:cNvPicPr>
          <p:nvPr>
            <p:ph sz="quarter" idx="4"/>
          </p:nvPr>
        </p:nvPicPr>
        <p:blipFill>
          <a:blip r:embed="rId2" cstate="print"/>
          <a:stretch>
            <a:fillRect/>
          </a:stretch>
        </p:blipFill>
        <p:spPr>
          <a:xfrm>
            <a:off x="4344883" y="1772816"/>
            <a:ext cx="3162850" cy="3960439"/>
          </a:xfrm>
        </p:spPr>
      </p:pic>
      <p:pic>
        <p:nvPicPr>
          <p:cNvPr id="6" name="Picture 4" descr="http://i36.tinypic.com/235rnm.gif"/>
          <p:cNvPicPr>
            <a:picLocks noChangeAspect="1" noChangeArrowheads="1"/>
          </p:cNvPicPr>
          <p:nvPr/>
        </p:nvPicPr>
        <p:blipFill>
          <a:blip r:embed="rId3"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67544" y="1124744"/>
            <a:ext cx="7239000" cy="5373216"/>
          </a:xfrm>
        </p:spPr>
        <p:txBody>
          <a:bodyPr>
            <a:normAutofit fontScale="92500" lnSpcReduction="20000"/>
          </a:bodyPr>
          <a:lstStyle/>
          <a:p>
            <a:r>
              <a:rPr lang="sk-SK" dirty="0" smtClean="0"/>
              <a:t>Händelovo dielo je neobyčajne rozsiahle - tvorí ho štyridsaťšesť opier, tridsaťdva oratórií, sto kantát, cyklus dvanástich sláčikových koncertov, dvadsať koncertov pre organ a celkovo vyše šesťsto skladieb, čo je viac než úctyhodná (dnes nemysliteľná) bilancia na jediného autora. Po jeho smrti upadla prevažná časť jeho diela do zabudnutia, s výnimkou Anglicka sa na repertoári udržiaval iba Mesiáš a niektoré Concerti grossi, nezáujem postihol najmä jeho opery. Významné znovuobajevenie jeho diela prišlo až v druhej polovici 20. storočia ako súčasť trendu zvýšeného záujmu o predklasicistnú hudbu a autentickú interpretáciu starej hudby. Dnes je na repertoári pomerne veľká časť jeho diel a svetové operné domy uvádzajú jeho opery, hoci ich autentická interpretácia je veľmi náročná.</a:t>
            </a:r>
          </a:p>
          <a:p>
            <a:endParaRPr lang="sk-SK" dirty="0"/>
          </a:p>
        </p:txBody>
      </p:sp>
      <p:pic>
        <p:nvPicPr>
          <p:cNvPr id="4" name="Picture 4" descr="http://i36.tinypic.com/235rnm.gif"/>
          <p:cNvPicPr>
            <a:picLocks noChangeAspect="1" noChangeArrowheads="1"/>
          </p:cNvPicPr>
          <p:nvPr/>
        </p:nvPicPr>
        <p:blipFill>
          <a:blip r:embed="rId2" cstate="print"/>
          <a:srcRect/>
          <a:stretch>
            <a:fillRect/>
          </a:stretch>
        </p:blipFill>
        <p:spPr bwMode="auto">
          <a:xfrm>
            <a:off x="7668344" y="0"/>
            <a:ext cx="1475656" cy="68580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uxusný">
  <a:themeElements>
    <a:clrScheme name="Odtiene sivej">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Luxusný">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TotalTime>
  <Words>1060</Words>
  <Application>Microsoft Office PowerPoint</Application>
  <PresentationFormat>Prezentácia na obrazovke (4:3)</PresentationFormat>
  <Paragraphs>30</Paragraphs>
  <Slides>13</Slides>
  <Notes>0</Notes>
  <HiddenSlides>0</HiddenSlides>
  <MMClips>5</MMClips>
  <ScaleCrop>false</ScaleCrop>
  <HeadingPairs>
    <vt:vector size="4" baseType="variant">
      <vt:variant>
        <vt:lpstr>Motív</vt:lpstr>
      </vt:variant>
      <vt:variant>
        <vt:i4>1</vt:i4>
      </vt:variant>
      <vt:variant>
        <vt:lpstr>Nadpisy snímok</vt:lpstr>
      </vt:variant>
      <vt:variant>
        <vt:i4>13</vt:i4>
      </vt:variant>
    </vt:vector>
  </HeadingPairs>
  <TitlesOfParts>
    <vt:vector size="14" baseType="lpstr">
      <vt:lpstr>Luxusný</vt:lpstr>
      <vt:lpstr>BAROK</vt:lpstr>
      <vt:lpstr>Baroková hudba</vt:lpstr>
      <vt:lpstr>Snímka 3</vt:lpstr>
      <vt:lpstr>Vplyvy na vývoj hudby </vt:lpstr>
      <vt:lpstr>Johann Sebastian Bach</vt:lpstr>
      <vt:lpstr>Snímka 6</vt:lpstr>
      <vt:lpstr>Snímka 7</vt:lpstr>
      <vt:lpstr>Georg Friedrich Händel</vt:lpstr>
      <vt:lpstr>Snímka 9</vt:lpstr>
      <vt:lpstr>Antonio Lucio Vivaldi </vt:lpstr>
      <vt:lpstr>Snímka 11</vt:lpstr>
      <vt:lpstr>Moje obľúbené diela od nich</vt:lpstr>
      <vt:lpstr>KONIec</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BAROK</dc:title>
  <dc:creator>pc</dc:creator>
  <cp:lastModifiedBy>pc</cp:lastModifiedBy>
  <cp:revision>29</cp:revision>
  <dcterms:created xsi:type="dcterms:W3CDTF">2014-06-06T09:39:20Z</dcterms:created>
  <dcterms:modified xsi:type="dcterms:W3CDTF">2014-06-06T15:01:50Z</dcterms:modified>
</cp:coreProperties>
</file>